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5" d="100"/>
          <a:sy n="105" d="100"/>
        </p:scale>
        <p:origin x="120"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60518902-C72D-4AF6-9E71-49CEA04E3EB3}" type="datetimeFigureOut">
              <a:rPr lang="es-ES" smtClean="0"/>
              <a:t>11/06/2024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110880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0518902-C72D-4AF6-9E71-49CEA04E3EB3}" type="datetimeFigureOut">
              <a:rPr lang="es-ES" smtClean="0"/>
              <a:t>11/06/2024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801682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0518902-C72D-4AF6-9E71-49CEA04E3EB3}" type="datetimeFigureOut">
              <a:rPr lang="es-ES" smtClean="0"/>
              <a:t>11/06/2024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420328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60518902-C72D-4AF6-9E71-49CEA04E3EB3}" type="datetimeFigureOut">
              <a:rPr lang="es-ES" smtClean="0"/>
              <a:t>11/06/2024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2397309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60518902-C72D-4AF6-9E71-49CEA04E3EB3}" type="datetimeFigureOut">
              <a:rPr lang="es-ES" smtClean="0"/>
              <a:t>11/06/2024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974928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60518902-C72D-4AF6-9E71-49CEA04E3EB3}" type="datetimeFigureOut">
              <a:rPr lang="es-ES" smtClean="0"/>
              <a:t>11/06/2024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318058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60518902-C72D-4AF6-9E71-49CEA04E3EB3}" type="datetimeFigureOut">
              <a:rPr lang="es-ES" smtClean="0"/>
              <a:t>11/06/2024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3195185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60518902-C72D-4AF6-9E71-49CEA04E3EB3}" type="datetimeFigureOut">
              <a:rPr lang="es-ES" smtClean="0"/>
              <a:t>11/06/2024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74355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0518902-C72D-4AF6-9E71-49CEA04E3EB3}" type="datetimeFigureOut">
              <a:rPr lang="es-ES" smtClean="0"/>
              <a:t>11/06/2024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1370348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0518902-C72D-4AF6-9E71-49CEA04E3EB3}" type="datetimeFigureOut">
              <a:rPr lang="es-ES" smtClean="0"/>
              <a:t>11/06/2024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63744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60518902-C72D-4AF6-9E71-49CEA04E3EB3}" type="datetimeFigureOut">
              <a:rPr lang="es-ES" smtClean="0"/>
              <a:t>11/06/2024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7161BCC4-FA10-41E9-8C43-FE5101BB9824}" type="slidenum">
              <a:rPr lang="es-ES" smtClean="0"/>
              <a:t>‹Nº›</a:t>
            </a:fld>
            <a:endParaRPr lang="es-ES"/>
          </a:p>
        </p:txBody>
      </p:sp>
    </p:spTree>
    <p:extLst>
      <p:ext uri="{BB962C8B-B14F-4D97-AF65-F5344CB8AC3E}">
        <p14:creationId xmlns:p14="http://schemas.microsoft.com/office/powerpoint/2010/main" val="1810049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518902-C72D-4AF6-9E71-49CEA04E3EB3}" type="datetimeFigureOut">
              <a:rPr lang="es-ES" smtClean="0"/>
              <a:t>11/06/2024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1BCC4-FA10-41E9-8C43-FE5101BB9824}" type="slidenum">
              <a:rPr lang="es-ES" smtClean="0"/>
              <a:t>‹Nº›</a:t>
            </a:fld>
            <a:endParaRPr lang="es-ES"/>
          </a:p>
        </p:txBody>
      </p:sp>
    </p:spTree>
    <p:extLst>
      <p:ext uri="{BB962C8B-B14F-4D97-AF65-F5344CB8AC3E}">
        <p14:creationId xmlns:p14="http://schemas.microsoft.com/office/powerpoint/2010/main" val="570696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73"/>
            <a:ext cx="12192000" cy="6854653"/>
          </a:xfrm>
          <a:prstGeom prst="rect">
            <a:avLst/>
          </a:prstGeom>
        </p:spPr>
      </p:pic>
      <p:sp>
        <p:nvSpPr>
          <p:cNvPr id="5" name="Título 1"/>
          <p:cNvSpPr txBox="1">
            <a:spLocks/>
          </p:cNvSpPr>
          <p:nvPr/>
        </p:nvSpPr>
        <p:spPr>
          <a:xfrm>
            <a:off x="5236464" y="356616"/>
            <a:ext cx="6523571" cy="16093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 sz="2400" b="1" dirty="0" smtClean="0">
                <a:solidFill>
                  <a:schemeClr val="bg1"/>
                </a:solidFill>
              </a:rPr>
              <a:t>Título de la ponencia</a:t>
            </a:r>
            <a:endParaRPr lang="es-ES" b="1" dirty="0">
              <a:solidFill>
                <a:schemeClr val="bg1"/>
              </a:solidFill>
            </a:endParaRPr>
          </a:p>
        </p:txBody>
      </p:sp>
      <p:sp>
        <p:nvSpPr>
          <p:cNvPr id="6" name="Subtítulo 2"/>
          <p:cNvSpPr txBox="1">
            <a:spLocks/>
          </p:cNvSpPr>
          <p:nvPr/>
        </p:nvSpPr>
        <p:spPr>
          <a:xfrm>
            <a:off x="5236464" y="2183045"/>
            <a:ext cx="6523570" cy="43046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s-ES" sz="2000" dirty="0" smtClean="0">
                <a:solidFill>
                  <a:schemeClr val="bg1"/>
                </a:solidFill>
              </a:rPr>
              <a:t>Nombre</a:t>
            </a:r>
            <a:r>
              <a:rPr lang="es-ES" dirty="0" smtClean="0">
                <a:solidFill>
                  <a:schemeClr val="bg1"/>
                </a:solidFill>
              </a:rPr>
              <a:t> </a:t>
            </a:r>
            <a:r>
              <a:rPr lang="es-ES" sz="2000" dirty="0" smtClean="0">
                <a:solidFill>
                  <a:schemeClr val="bg1"/>
                </a:solidFill>
              </a:rPr>
              <a:t>ponente</a:t>
            </a:r>
            <a:endParaRPr lang="es-ES" dirty="0">
              <a:solidFill>
                <a:schemeClr val="bg1"/>
              </a:solidFill>
            </a:endParaRPr>
          </a:p>
        </p:txBody>
      </p:sp>
    </p:spTree>
    <p:extLst>
      <p:ext uri="{BB962C8B-B14F-4D97-AF65-F5344CB8AC3E}">
        <p14:creationId xmlns:p14="http://schemas.microsoft.com/office/powerpoint/2010/main" val="388888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898777"/>
            <a:ext cx="10390632" cy="3212719"/>
          </a:xfrm>
        </p:spPr>
        <p:txBody>
          <a:bodyPr>
            <a:noAutofit/>
          </a:bodyPr>
          <a:lstStyle/>
          <a:p>
            <a:pPr marL="0" lvl="0" indent="0">
              <a:spcBef>
                <a:spcPts val="0"/>
              </a:spcBef>
              <a:buNone/>
            </a:pPr>
            <a:r>
              <a:rPr lang="en-US" sz="1600" b="1" dirty="0">
                <a:solidFill>
                  <a:srgbClr val="000000"/>
                </a:solidFill>
                <a:latin typeface="Calibri" panose="020F0502020204030204" pitchFamily="34" charset="0"/>
                <a:ea typeface="Avenir"/>
                <a:cs typeface="Calibri" panose="020F0502020204030204" pitchFamily="34" charset="0"/>
                <a:sym typeface="Avenir"/>
              </a:rPr>
              <a:t>What is Lorem Ipsum?</a:t>
            </a:r>
            <a:endParaRPr lang="en-US" sz="1600" dirty="0" smtClean="0">
              <a:latin typeface="Calibri" panose="020F0502020204030204" pitchFamily="34" charset="0"/>
              <a:cs typeface="Calibri" panose="020F0502020204030204" pitchFamily="34" charset="0"/>
            </a:endParaRPr>
          </a:p>
          <a:p>
            <a:pPr marL="0" lvl="0" indent="0" algn="just">
              <a:spcBef>
                <a:spcPts val="0"/>
              </a:spcBef>
              <a:buNone/>
            </a:pPr>
            <a:r>
              <a:rPr lang="en-US" sz="1600" dirty="0">
                <a:solidFill>
                  <a:srgbClr val="000000"/>
                </a:solidFill>
                <a:latin typeface="Calibri" panose="020F0502020204030204" pitchFamily="34" charset="0"/>
                <a:ea typeface="Avenir"/>
                <a:cs typeface="Calibri" panose="020F0502020204030204" pitchFamily="34" charset="0"/>
                <a:sym typeface="Avenir"/>
              </a:rPr>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sz="1600" dirty="0" err="1">
                <a:solidFill>
                  <a:srgbClr val="000000"/>
                </a:solidFill>
                <a:latin typeface="Calibri" panose="020F0502020204030204" pitchFamily="34" charset="0"/>
                <a:ea typeface="Avenir"/>
                <a:cs typeface="Calibri" panose="020F0502020204030204" pitchFamily="34" charset="0"/>
                <a:sym typeface="Avenir"/>
              </a:rPr>
              <a:t>popularised</a:t>
            </a:r>
            <a:r>
              <a:rPr lang="en-US" sz="1600" dirty="0">
                <a:solidFill>
                  <a:srgbClr val="000000"/>
                </a:solidFill>
                <a:latin typeface="Calibri" panose="020F0502020204030204" pitchFamily="34" charset="0"/>
                <a:ea typeface="Avenir"/>
                <a:cs typeface="Calibri" panose="020F0502020204030204" pitchFamily="34" charset="0"/>
                <a:sym typeface="Avenir"/>
              </a:rPr>
              <a:t> in the 1960s with the release of </a:t>
            </a:r>
            <a:r>
              <a:rPr lang="en-US" sz="1600" dirty="0" err="1">
                <a:solidFill>
                  <a:srgbClr val="000000"/>
                </a:solidFill>
                <a:latin typeface="Calibri" panose="020F0502020204030204" pitchFamily="34" charset="0"/>
                <a:ea typeface="Avenir"/>
                <a:cs typeface="Calibri" panose="020F0502020204030204" pitchFamily="34" charset="0"/>
                <a:sym typeface="Avenir"/>
              </a:rPr>
              <a:t>Letraset</a:t>
            </a:r>
            <a:r>
              <a:rPr lang="en-US" sz="1600" dirty="0">
                <a:solidFill>
                  <a:srgbClr val="000000"/>
                </a:solidFill>
                <a:latin typeface="Calibri" panose="020F0502020204030204" pitchFamily="34" charset="0"/>
                <a:ea typeface="Avenir"/>
                <a:cs typeface="Calibri" panose="020F0502020204030204" pitchFamily="34" charset="0"/>
                <a:sym typeface="Avenir"/>
              </a:rPr>
              <a:t> sheets containing Lorem Ipsum passages, and more recently with desktop publishing software like Aldus PageMaker including versions of Lorem Ipsum.</a:t>
            </a:r>
            <a:endParaRPr lang="en-US" sz="1600" dirty="0" smtClean="0">
              <a:latin typeface="Calibri" panose="020F0502020204030204" pitchFamily="34" charset="0"/>
              <a:cs typeface="Calibri" panose="020F0502020204030204" pitchFamily="34" charset="0"/>
            </a:endParaRPr>
          </a:p>
          <a:p>
            <a:pPr marL="0" lvl="0" indent="0" algn="just">
              <a:spcBef>
                <a:spcPts val="0"/>
              </a:spcBef>
              <a:buNone/>
            </a:pPr>
            <a:endParaRPr lang="en-US" sz="1600" dirty="0">
              <a:solidFill>
                <a:srgbClr val="000000"/>
              </a:solidFill>
              <a:latin typeface="Calibri" panose="020F0502020204030204" pitchFamily="34" charset="0"/>
              <a:ea typeface="Montserrat Medium"/>
              <a:cs typeface="Calibri" panose="020F0502020204030204" pitchFamily="34" charset="0"/>
              <a:sym typeface="Montserrat Medium"/>
            </a:endParaRPr>
          </a:p>
          <a:p>
            <a:pPr marL="0" lvl="0" indent="0">
              <a:spcBef>
                <a:spcPts val="0"/>
              </a:spcBef>
              <a:buNone/>
            </a:pPr>
            <a:r>
              <a:rPr lang="en-US" sz="1600" b="1" dirty="0">
                <a:solidFill>
                  <a:srgbClr val="000000"/>
                </a:solidFill>
                <a:latin typeface="Calibri" panose="020F0502020204030204" pitchFamily="34" charset="0"/>
                <a:ea typeface="Avenir"/>
                <a:cs typeface="Calibri" panose="020F0502020204030204" pitchFamily="34" charset="0"/>
                <a:sym typeface="Avenir"/>
              </a:rPr>
              <a:t>Why do we use it?</a:t>
            </a:r>
            <a:endParaRPr lang="en-US" sz="1600" dirty="0" smtClean="0">
              <a:latin typeface="Calibri" panose="020F0502020204030204" pitchFamily="34" charset="0"/>
              <a:cs typeface="Calibri" panose="020F0502020204030204" pitchFamily="34" charset="0"/>
            </a:endParaRPr>
          </a:p>
          <a:p>
            <a:pPr marL="0" lvl="0" indent="0" algn="just">
              <a:spcBef>
                <a:spcPts val="0"/>
              </a:spcBef>
              <a:buNone/>
            </a:pPr>
            <a:r>
              <a:rPr lang="en-US" sz="1600" dirty="0">
                <a:solidFill>
                  <a:srgbClr val="000000"/>
                </a:solidFill>
                <a:latin typeface="Calibri" panose="020F0502020204030204" pitchFamily="34" charset="0"/>
                <a:ea typeface="Avenir"/>
                <a:cs typeface="Calibri" panose="020F0502020204030204" pitchFamily="34" charset="0"/>
                <a:sym typeface="Avenir"/>
              </a:rPr>
              <a:t>It is a long established fact that a reader will be distracted by the readable content of a page when looking at its layout. The point of using Lorem Ipsum is that it has a more-or-less normal distribution of letters, as opposed to using 'Content here, content here', making it look like readable English. Many desktop publishing packages and web page editors now use Lorem Ipsum as their default model text, and a search for 'lorem ipsum' will uncover many web sites still in their infancy. Various versions have evolved over the years, sometimes by accident, sometimes on purpose (injected </a:t>
            </a:r>
            <a:r>
              <a:rPr lang="en-US" sz="1600" dirty="0" err="1">
                <a:solidFill>
                  <a:srgbClr val="000000"/>
                </a:solidFill>
                <a:latin typeface="Calibri" panose="020F0502020204030204" pitchFamily="34" charset="0"/>
                <a:ea typeface="Avenir"/>
                <a:cs typeface="Calibri" panose="020F0502020204030204" pitchFamily="34" charset="0"/>
                <a:sym typeface="Avenir"/>
              </a:rPr>
              <a:t>humour</a:t>
            </a:r>
            <a:r>
              <a:rPr lang="en-US" sz="1600" dirty="0">
                <a:solidFill>
                  <a:srgbClr val="000000"/>
                </a:solidFill>
                <a:latin typeface="Calibri" panose="020F0502020204030204" pitchFamily="34" charset="0"/>
                <a:ea typeface="Avenir"/>
                <a:cs typeface="Calibri" panose="020F0502020204030204" pitchFamily="34" charset="0"/>
                <a:sym typeface="Avenir"/>
              </a:rPr>
              <a:t> and the like).</a:t>
            </a:r>
            <a:endParaRPr lang="en-US" sz="1600" dirty="0" smtClean="0">
              <a:latin typeface="Calibri" panose="020F0502020204030204" pitchFamily="34" charset="0"/>
              <a:cs typeface="Calibri" panose="020F0502020204030204" pitchFamily="34" charset="0"/>
            </a:endParaRPr>
          </a:p>
          <a:p>
            <a:pPr marL="0" indent="0">
              <a:buNone/>
            </a:pPr>
            <a:endParaRPr lang="es-ES" sz="1600" dirty="0"/>
          </a:p>
        </p:txBody>
      </p:sp>
      <p:sp>
        <p:nvSpPr>
          <p:cNvPr id="2" name="Título 1"/>
          <p:cNvSpPr>
            <a:spLocks noGrp="1"/>
          </p:cNvSpPr>
          <p:nvPr>
            <p:ph type="title"/>
          </p:nvPr>
        </p:nvSpPr>
        <p:spPr>
          <a:xfrm>
            <a:off x="838200" y="210312"/>
            <a:ext cx="4105656" cy="493776"/>
          </a:xfrm>
        </p:spPr>
        <p:txBody>
          <a:bodyPr>
            <a:normAutofit/>
          </a:bodyPr>
          <a:lstStyle/>
          <a:p>
            <a:r>
              <a:rPr lang="es-ES" sz="1400" b="1" dirty="0" smtClean="0">
                <a:solidFill>
                  <a:schemeClr val="bg1"/>
                </a:solidFill>
              </a:rPr>
              <a:t>TÍTULO DE LA PONENCIA</a:t>
            </a:r>
            <a:endParaRPr lang="es-ES" sz="1400" b="1" dirty="0">
              <a:solidFill>
                <a:schemeClr val="bg1"/>
              </a:solidFill>
            </a:endParaRPr>
          </a:p>
        </p:txBody>
      </p:sp>
      <p:sp>
        <p:nvSpPr>
          <p:cNvPr id="5" name="Marcador de contenido 2"/>
          <p:cNvSpPr txBox="1">
            <a:spLocks/>
          </p:cNvSpPr>
          <p:nvPr/>
        </p:nvSpPr>
        <p:spPr>
          <a:xfrm>
            <a:off x="838200" y="1255649"/>
            <a:ext cx="10515600" cy="53657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2000" b="1" dirty="0" smtClean="0">
                <a:solidFill>
                  <a:srgbClr val="000000"/>
                </a:solidFill>
                <a:latin typeface="Calibri" panose="020F0502020204030204" pitchFamily="34" charset="0"/>
                <a:cs typeface="Calibri" panose="020F0502020204030204" pitchFamily="34" charset="0"/>
                <a:sym typeface="Avenir"/>
              </a:rPr>
              <a:t>TÍTULO APARTADO</a:t>
            </a:r>
            <a:endParaRPr lang="en-US" sz="2000" dirty="0" smtClean="0">
              <a:latin typeface="Calibri" panose="020F0502020204030204" pitchFamily="34" charset="0"/>
              <a:cs typeface="Calibri" panose="020F0502020204030204" pitchFamily="34" charset="0"/>
            </a:endParaRPr>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882650"/>
          </a:xfrm>
          <a:prstGeom prst="rect">
            <a:avLst/>
          </a:prstGeom>
        </p:spPr>
      </p:pic>
    </p:spTree>
    <p:extLst>
      <p:ext uri="{BB962C8B-B14F-4D97-AF65-F5344CB8AC3E}">
        <p14:creationId xmlns:p14="http://schemas.microsoft.com/office/powerpoint/2010/main" val="218573581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19</Words>
  <Application>Microsoft Office PowerPoint</Application>
  <PresentationFormat>Panorámica</PresentationFormat>
  <Paragraphs>9</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Avenir</vt:lpstr>
      <vt:lpstr>Calibri</vt:lpstr>
      <vt:lpstr>Calibri Light</vt:lpstr>
      <vt:lpstr>Montserrat Medium</vt:lpstr>
      <vt:lpstr>Tema de Office</vt:lpstr>
      <vt:lpstr>Presentación de PowerPoint</vt:lpstr>
      <vt:lpstr>TÍTULO DE LA PONENCIA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Título de la ponencia</dc:title>
  <dc:creator>Usuario</dc:creator>
  <cp:lastModifiedBy>Usuario</cp:lastModifiedBy>
  <cp:revision>7</cp:revision>
  <dcterms:created xsi:type="dcterms:W3CDTF">2023-03-14T14:34:02Z</dcterms:created>
  <dcterms:modified xsi:type="dcterms:W3CDTF">2024-06-11T08:29:42Z</dcterms:modified>
</cp:coreProperties>
</file>